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7099300" cy="10234613"/>
  <p:embeddedFontLst>
    <p:embeddedFont>
      <p:font typeface="Open Sans" panose="020B0606030504020204" pitchFamily="34" charset="0"/>
      <p:regular r:id="rId4"/>
      <p:bold r:id="rId5"/>
      <p:italic r:id="rId6"/>
      <p:boldItalic r:id="rId7"/>
    </p:embeddedFont>
    <p:embeddedFont>
      <p:font typeface="Open Sans Medium" panose="020B0604020202020204" charset="0"/>
      <p:regular r:id="rId8"/>
      <p:bold r:id="rId9"/>
      <p:italic r:id="rId10"/>
      <p:boldItalic r:id="rId11"/>
    </p:embeddedFont>
    <p:embeddedFont>
      <p:font typeface="Open Sans SemiBold" panose="020B0706030804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gAQp+RoQGVitoyCAPUiS8+RnBs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5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customschemas.google.com/relationships/presentationmetadata" Target="meta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83450" y="767575"/>
            <a:ext cx="4733100" cy="3837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9925" y="4861425"/>
            <a:ext cx="5679425" cy="46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157dba5be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38200" y="768350"/>
            <a:ext cx="5422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157dba5be4_0_2:notes"/>
          <p:cNvSpPr txBox="1">
            <a:spLocks noGrp="1"/>
          </p:cNvSpPr>
          <p:nvPr>
            <p:ph type="body" idx="1"/>
          </p:nvPr>
        </p:nvSpPr>
        <p:spPr>
          <a:xfrm>
            <a:off x="709925" y="4861425"/>
            <a:ext cx="5679300" cy="46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4"/>
              <a:buFont typeface="Calibri"/>
              <a:buNone/>
              <a:defRPr sz="935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/>
            </a:lvl1pPr>
            <a:lvl2pPr lvl="1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sz="3118"/>
            </a:lvl2pPr>
            <a:lvl3pPr lvl="2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sz="2806"/>
            </a:lvl3pPr>
            <a:lvl4pPr lvl="3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4pPr>
            <a:lvl5pPr lvl="4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5pPr>
            <a:lvl6pPr lvl="5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6pPr>
            <a:lvl7pPr lvl="6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7pPr>
            <a:lvl8pPr lvl="7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8pPr>
            <a:lvl9pPr lvl="8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4167747" y="-282091"/>
            <a:ext cx="6783857" cy="13040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919432" y="3469593"/>
            <a:ext cx="9060817" cy="326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304717" y="303979"/>
            <a:ext cx="9060817" cy="959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4"/>
              <a:buFont typeface="Calibri"/>
              <a:buNone/>
              <a:defRPr sz="935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3118"/>
              <a:buNone/>
              <a:defRPr sz="3118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806"/>
              <a:buNone/>
              <a:defRPr sz="2806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039455" y="2846200"/>
            <a:ext cx="6425724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7654171" y="2846200"/>
            <a:ext cx="6425724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 b="1"/>
            </a:lvl1pPr>
            <a:lvl2pPr marL="914400" lvl="1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sz="3118" b="1"/>
            </a:lvl2pPr>
            <a:lvl3pPr marL="1371600" lvl="2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sz="2806" b="1"/>
            </a:lvl3pPr>
            <a:lvl4pPr marL="1828800" lvl="3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4pPr>
            <a:lvl5pPr marL="2286000" lvl="4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5pPr>
            <a:lvl6pPr marL="2743200" lvl="5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6pPr>
            <a:lvl7pPr marL="3200400" lvl="6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7pPr>
            <a:lvl8pPr marL="3657600" lvl="7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8pPr>
            <a:lvl9pPr marL="4114800" lvl="8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041426" y="3905482"/>
            <a:ext cx="6396193" cy="574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7654172" y="2620980"/>
            <a:ext cx="6427693" cy="1284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 b="1"/>
            </a:lvl1pPr>
            <a:lvl2pPr marL="914400" lvl="1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sz="3118" b="1"/>
            </a:lvl2pPr>
            <a:lvl3pPr marL="1371600" lvl="2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sz="2806" b="1"/>
            </a:lvl3pPr>
            <a:lvl4pPr marL="1828800" lvl="3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4pPr>
            <a:lvl5pPr marL="2286000" lvl="4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5pPr>
            <a:lvl6pPr marL="2743200" lvl="5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6pPr>
            <a:lvl7pPr marL="3200400" lvl="6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7pPr>
            <a:lvl8pPr marL="3657600" lvl="7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8pPr>
            <a:lvl9pPr marL="4114800" lvl="8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7654172" y="3905482"/>
            <a:ext cx="6427693" cy="574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89"/>
              <a:buFont typeface="Calibri"/>
              <a:buNone/>
              <a:defRPr sz="49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545401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4989"/>
              <a:buChar char="•"/>
              <a:defRPr sz="4989"/>
            </a:lvl1pPr>
            <a:lvl2pPr marL="914400" lvl="1" indent="-505777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4365"/>
              <a:buChar char="•"/>
              <a:defRPr sz="4365"/>
            </a:lvl2pPr>
            <a:lvl3pPr marL="1371600" lvl="2" indent="-466217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742"/>
              <a:buChar char="•"/>
              <a:defRPr sz="3741"/>
            </a:lvl3pPr>
            <a:lvl4pPr marL="1828800" lvl="3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4pPr>
            <a:lvl5pPr marL="2286000" lvl="4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5pPr>
            <a:lvl6pPr marL="2743200" lvl="5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6pPr>
            <a:lvl7pPr marL="3200400" lvl="6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7pPr>
            <a:lvl8pPr marL="3657600" lvl="7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8pPr>
            <a:lvl9pPr marL="4114800" lvl="8" indent="-426592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1pPr>
            <a:lvl2pPr marL="914400" lvl="1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183"/>
              <a:buNone/>
              <a:defRPr sz="2183"/>
            </a:lvl2pPr>
            <a:lvl3pPr marL="1371600" lvl="2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71"/>
              <a:buNone/>
              <a:defRPr sz="1870"/>
            </a:lvl3pPr>
            <a:lvl4pPr marL="1828800" lvl="3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4pPr>
            <a:lvl5pPr marL="2286000" lvl="4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5pPr>
            <a:lvl6pPr marL="2743200" lvl="5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6pPr>
            <a:lvl7pPr marL="3200400" lvl="6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7pPr>
            <a:lvl8pPr marL="3657600" lvl="7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8pPr>
            <a:lvl9pPr marL="4114800" lvl="8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89"/>
              <a:buFont typeface="Calibri"/>
              <a:buNone/>
              <a:defRPr sz="49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1pPr>
            <a:lvl2pPr marL="914400" lvl="1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183"/>
              <a:buNone/>
              <a:defRPr sz="2183"/>
            </a:lvl2pPr>
            <a:lvl3pPr marL="1371600" lvl="2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71"/>
              <a:buNone/>
              <a:defRPr sz="1870"/>
            </a:lvl3pPr>
            <a:lvl4pPr marL="1828800" lvl="3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4pPr>
            <a:lvl5pPr marL="2286000" lvl="4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5pPr>
            <a:lvl6pPr marL="2743200" lvl="5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6pPr>
            <a:lvl7pPr marL="3200400" lvl="6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7pPr>
            <a:lvl8pPr marL="3657600" lvl="7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8pPr>
            <a:lvl9pPr marL="4114800" lvl="8" indent="-228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60"/>
              <a:buFont typeface="Calibri"/>
              <a:buNone/>
              <a:defRPr sz="68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505777" algn="l" rtl="0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4365"/>
              <a:buFont typeface="Arial"/>
              <a:buChar char="•"/>
              <a:defRPr sz="43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66217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  <a:defRPr sz="37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26592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781" algn="l" rtl="0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sz="28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7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157dba5be4_0_2"/>
          <p:cNvSpPr txBox="1"/>
          <p:nvPr/>
        </p:nvSpPr>
        <p:spPr>
          <a:xfrm>
            <a:off x="8918476" y="4661997"/>
            <a:ext cx="5886000" cy="20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0" i="0" u="none" strike="noStrike" cap="none" dirty="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Insertar texto descriptivo de la operación dentro de los límites marcados por el recuadro</a:t>
            </a:r>
            <a:endParaRPr dirty="0"/>
          </a:p>
          <a:p>
            <a:pPr marL="0" marR="0" lvl="0" indent="0" algn="l" rtl="0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0" i="0" u="none" strike="noStrike" cap="none" dirty="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[</a:t>
            </a:r>
            <a:r>
              <a:rPr lang="es-ES" sz="2400" b="0" i="0" u="none" strike="noStrike" cap="none" dirty="0" err="1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OpenSans</a:t>
            </a:r>
            <a:r>
              <a:rPr lang="es-ES" sz="2400" b="0" i="0" u="none" strike="noStrike" cap="none" dirty="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Medium 24, negro]</a:t>
            </a:r>
            <a:endParaRPr sz="2400" b="0" i="0" u="none" strike="noStrike" cap="none" dirty="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5" name="Google Shape;85;g2157dba5be4_0_2"/>
          <p:cNvSpPr txBox="1"/>
          <p:nvPr/>
        </p:nvSpPr>
        <p:spPr>
          <a:xfrm>
            <a:off x="6014546" y="5035890"/>
            <a:ext cx="242580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07/2024 – 1X/202X</a:t>
            </a:r>
            <a:endParaRPr sz="21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Google Shape;86;g2157dba5be4_0_2"/>
          <p:cNvSpPr/>
          <p:nvPr/>
        </p:nvSpPr>
        <p:spPr>
          <a:xfrm>
            <a:off x="0" y="0"/>
            <a:ext cx="5416500" cy="10579200"/>
          </a:xfrm>
          <a:prstGeom prst="rect">
            <a:avLst/>
          </a:prstGeom>
          <a:noFill/>
          <a:ln w="12700" cap="flat" cmpd="sng">
            <a:solidFill>
              <a:srgbClr val="1E348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g2157dba5be4_0_2"/>
          <p:cNvSpPr/>
          <p:nvPr/>
        </p:nvSpPr>
        <p:spPr>
          <a:xfrm flipH="1">
            <a:off x="6014494" y="9110444"/>
            <a:ext cx="8642400" cy="804900"/>
          </a:xfrm>
          <a:prstGeom prst="rect">
            <a:avLst/>
          </a:prstGeom>
          <a:noFill/>
          <a:ln w="12700" cap="flat" cmpd="sng">
            <a:solidFill>
              <a:srgbClr val="1E348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g2157dba5be4_0_2"/>
          <p:cNvSpPr/>
          <p:nvPr/>
        </p:nvSpPr>
        <p:spPr>
          <a:xfrm flipH="1">
            <a:off x="6004336" y="2573413"/>
            <a:ext cx="1395900" cy="1395300"/>
          </a:xfrm>
          <a:prstGeom prst="rect">
            <a:avLst/>
          </a:prstGeom>
          <a:noFill/>
          <a:ln w="12700" cap="flat" cmpd="sng">
            <a:solidFill>
              <a:srgbClr val="1E348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g2157dba5be4_0_2"/>
          <p:cNvSpPr/>
          <p:nvPr/>
        </p:nvSpPr>
        <p:spPr>
          <a:xfrm flipH="1">
            <a:off x="8998895" y="2573413"/>
            <a:ext cx="5658000" cy="1389000"/>
          </a:xfrm>
          <a:prstGeom prst="rect">
            <a:avLst/>
          </a:prstGeom>
          <a:noFill/>
          <a:ln w="12700" cap="flat" cmpd="sng">
            <a:solidFill>
              <a:srgbClr val="1E348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157dba5be4_0_2"/>
          <p:cNvSpPr/>
          <p:nvPr/>
        </p:nvSpPr>
        <p:spPr>
          <a:xfrm flipH="1">
            <a:off x="9012149" y="4788451"/>
            <a:ext cx="5658000" cy="3783300"/>
          </a:xfrm>
          <a:prstGeom prst="rect">
            <a:avLst/>
          </a:prstGeom>
          <a:noFill/>
          <a:ln w="12700" cap="flat" cmpd="sng">
            <a:solidFill>
              <a:srgbClr val="1E348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2157dba5be4_0_2"/>
          <p:cNvSpPr txBox="1"/>
          <p:nvPr/>
        </p:nvSpPr>
        <p:spPr>
          <a:xfrm>
            <a:off x="6014545" y="2739828"/>
            <a:ext cx="241267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1" u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Insertar QR que dirija al proyecto en la web del Programa Pleamar (ver plantilla de ejemplo)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1" u="none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g2157dba5be4_0_2"/>
          <p:cNvSpPr txBox="1"/>
          <p:nvPr/>
        </p:nvSpPr>
        <p:spPr>
          <a:xfrm>
            <a:off x="1442544" y="2737051"/>
            <a:ext cx="2824800" cy="17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0" i="1" u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Insertar imagen o fotografía que cubra todo el hueco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0" i="1" u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(ver plantilla de ejemplo)</a:t>
            </a:r>
            <a:endParaRPr sz="2100" b="0" i="1" u="none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g2157dba5be4_0_2"/>
          <p:cNvSpPr txBox="1"/>
          <p:nvPr/>
        </p:nvSpPr>
        <p:spPr>
          <a:xfrm>
            <a:off x="6014545" y="9110444"/>
            <a:ext cx="86424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1" u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Espacio para otros logos, en su caso (beneficiarios y miembros de la agrupación), dentro del recuadro, alineado a la izquierda y, respetando espacio entre logos y tamaños de logo hasta el límite del recuadro</a:t>
            </a:r>
            <a:endParaRPr sz="1400" b="0" i="1" u="none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g2157dba5be4_0_2"/>
          <p:cNvSpPr/>
          <p:nvPr/>
        </p:nvSpPr>
        <p:spPr>
          <a:xfrm>
            <a:off x="5450350" y="0"/>
            <a:ext cx="9755100" cy="415500"/>
          </a:xfrm>
          <a:prstGeom prst="rect">
            <a:avLst/>
          </a:prstGeom>
          <a:solidFill>
            <a:srgbClr val="5AC4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5AC4F9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g2157dba5be4_0_2"/>
          <p:cNvSpPr/>
          <p:nvPr/>
        </p:nvSpPr>
        <p:spPr>
          <a:xfrm>
            <a:off x="5450350" y="10275400"/>
            <a:ext cx="9755100" cy="415500"/>
          </a:xfrm>
          <a:prstGeom prst="rect">
            <a:avLst/>
          </a:prstGeom>
          <a:solidFill>
            <a:srgbClr val="5AC4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5AC4F9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2157dba5be4_0_2"/>
          <p:cNvSpPr txBox="1"/>
          <p:nvPr/>
        </p:nvSpPr>
        <p:spPr>
          <a:xfrm>
            <a:off x="5936973" y="4562875"/>
            <a:ext cx="182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rgbClr val="5AC4F9"/>
                </a:solidFill>
                <a:latin typeface="Open Sans"/>
                <a:ea typeface="Open Sans"/>
                <a:cs typeface="Open Sans"/>
                <a:sym typeface="Open Sans"/>
              </a:rPr>
              <a:t>Duración:</a:t>
            </a:r>
            <a:endParaRPr sz="4000" b="0" i="0" u="none" strike="noStrike" cap="none">
              <a:solidFill>
                <a:srgbClr val="5AC4F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cxnSp>
        <p:nvCxnSpPr>
          <p:cNvPr id="98" name="Google Shape;98;g2157dba5be4_0_2"/>
          <p:cNvCxnSpPr/>
          <p:nvPr/>
        </p:nvCxnSpPr>
        <p:spPr>
          <a:xfrm>
            <a:off x="6004325" y="5847600"/>
            <a:ext cx="1686900" cy="4800"/>
          </a:xfrm>
          <a:prstGeom prst="straightConnector1">
            <a:avLst/>
          </a:prstGeom>
          <a:noFill/>
          <a:ln w="38100" cap="flat" cmpd="sng">
            <a:solidFill>
              <a:srgbClr val="5AC4F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" name="Google Shape;99;g2157dba5be4_0_2"/>
          <p:cNvSpPr txBox="1"/>
          <p:nvPr/>
        </p:nvSpPr>
        <p:spPr>
          <a:xfrm>
            <a:off x="8918472" y="2185583"/>
            <a:ext cx="5780700" cy="24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0" i="0" u="none" strike="noStrike" cap="none">
                <a:solidFill>
                  <a:srgbClr val="5AC4F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Insertar título proyecto [OpenSans Semibold 40]</a:t>
            </a:r>
            <a:endParaRPr sz="4000" b="0" i="0" u="none" strike="noStrike" cap="none">
              <a:solidFill>
                <a:srgbClr val="5AC4F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0" name="Google Shape;100;g2157dba5be4_0_2"/>
          <p:cNvSpPr txBox="1"/>
          <p:nvPr/>
        </p:nvSpPr>
        <p:spPr>
          <a:xfrm>
            <a:off x="6014548" y="6126638"/>
            <a:ext cx="182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rgbClr val="5AC4F9"/>
                </a:solidFill>
                <a:latin typeface="Open Sans"/>
                <a:ea typeface="Open Sans"/>
                <a:cs typeface="Open Sans"/>
                <a:sym typeface="Open Sans"/>
              </a:rPr>
              <a:t>Ayuda UE:</a:t>
            </a:r>
            <a:endParaRPr sz="4000" b="0" i="0" u="none" strike="noStrike" cap="none" dirty="0">
              <a:solidFill>
                <a:srgbClr val="5AC4F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1" name="Google Shape;101;g2157dba5be4_0_2"/>
          <p:cNvSpPr txBox="1"/>
          <p:nvPr/>
        </p:nvSpPr>
        <p:spPr>
          <a:xfrm>
            <a:off x="6001419" y="6540486"/>
            <a:ext cx="2425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0" u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XXX.</a:t>
            </a:r>
            <a:r>
              <a:rPr lang="es-ES" sz="21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r>
              <a:rPr lang="es-ES" sz="2100" b="0" u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XX,XX €</a:t>
            </a:r>
            <a:endParaRPr dirty="0"/>
          </a:p>
        </p:txBody>
      </p:sp>
      <p:cxnSp>
        <p:nvCxnSpPr>
          <p:cNvPr id="102" name="Google Shape;102;g2157dba5be4_0_2"/>
          <p:cNvCxnSpPr/>
          <p:nvPr/>
        </p:nvCxnSpPr>
        <p:spPr>
          <a:xfrm>
            <a:off x="6004325" y="7034350"/>
            <a:ext cx="1686900" cy="4800"/>
          </a:xfrm>
          <a:prstGeom prst="straightConnector1">
            <a:avLst/>
          </a:prstGeom>
          <a:noFill/>
          <a:ln w="38100" cap="flat" cmpd="sng">
            <a:solidFill>
              <a:srgbClr val="5AC4F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91;g2157dba5be4_0_2">
            <a:extLst>
              <a:ext uri="{FF2B5EF4-FFF2-40B4-BE49-F238E27FC236}">
                <a16:creationId xmlns:a16="http://schemas.microsoft.com/office/drawing/2014/main" id="{3AFD1182-8A7E-67A5-DAD7-0DF949CA1AB0}"/>
              </a:ext>
            </a:extLst>
          </p:cNvPr>
          <p:cNvSpPr txBox="1"/>
          <p:nvPr/>
        </p:nvSpPr>
        <p:spPr>
          <a:xfrm>
            <a:off x="7730363" y="6267035"/>
            <a:ext cx="1407666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1" u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Insertar el importe de subvención aprobado correspondiente al FEMPA (ver dato en el DECA)</a:t>
            </a:r>
            <a:endParaRPr sz="1600" b="0" i="1" u="none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137E80-F70A-2BB6-3587-DCEED74E5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627" y="914774"/>
            <a:ext cx="9075849" cy="4733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133</Words>
  <Application>Microsoft Office PowerPoint</Application>
  <PresentationFormat>Personalizado</PresentationFormat>
  <Paragraphs>12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Open Sans</vt:lpstr>
      <vt:lpstr>Calibri</vt:lpstr>
      <vt:lpstr>Open Sans SemiBold</vt:lpstr>
      <vt:lpstr>Open Sans Medium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SGPE JCY</dc:creator>
  <cp:lastModifiedBy>Celia María Molina Barrera</cp:lastModifiedBy>
  <cp:revision>3</cp:revision>
  <dcterms:created xsi:type="dcterms:W3CDTF">2023-10-10T14:27:13Z</dcterms:created>
  <dcterms:modified xsi:type="dcterms:W3CDTF">2024-09-24T11:21:32Z</dcterms:modified>
</cp:coreProperties>
</file>